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222" y="-1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/>
              <a:t>15.06.2020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D:\презентация грайнд\после правок\слайды\после второй сдачи\англ\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92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6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42" name="Picture 2" descr="D:\презентация грайнд\после правок\слайды\после второй сдачи\англ\10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8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69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1266" name="Picture 2" descr="D:\презентация грайнд\после правок\слайды\после второй сдачи\англ\1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74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9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2290" name="Picture 2" descr="D:\презентация грайнд\после правок\слайды\после второй сдачи\англ\12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0" y="-1588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3314" name="Picture 2" descr="D:\презентация грайнд\после правок\слайды\после второй сдачи\англ\13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" y="0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4338" name="Picture 2" descr="D:\презентация грайнд\после правок\слайды\после второй сдачи\англ\14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37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5362" name="Picture 2" descr="D:\презентация грайнд\после правок\слайды\после второй сдачи\англ\15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" y="-158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6386" name="Picture 2" descr="D:\презентация грайнд\после правок\слайды\после второй сдачи\англ\16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7410" name="Picture 2" descr="D:\презентация грайнд\после правок\слайды\после второй сдачи\англ\17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" y="-4515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6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8434" name="Picture 2" descr="D:\презентация грайнд\после правок\слайды\после второй сдачи\англ\18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34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9458" name="Picture 2" descr="D:\презентация грайнд\после правок\слайды\после второй сдачи\англ\19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050" name="Picture 2" descr="D:\презентация грайнд\после правок\слайды\после второй сдачи\англ\2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0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46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0482" name="Picture 2" descr="D:\презентация грайнд\после правок\слайды\после второй сдачи\англ\20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85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1506" name="Picture 2" descr="D:\презентация грайнд\после правок\слайды\после второй сдачи\англ\2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074" name="Picture 2" descr="D:\презентация грайнд\после правок\слайды\после второй сдачи\англ\3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" y="-1588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098" name="Picture 2" descr="D:\презентация грайнд\после правок\слайды\после второй сдачи\англ\4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8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122" name="Picture 2" descr="D:\презентация грайнд\после правок\слайды\после второй сдачи\англ\5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8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146" name="Picture 2" descr="D:\презентация грайнд\после правок\слайды\после второй сдачи\англ\6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4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170" name="Picture 2" descr="D:\презентация грайнд\после правок\слайды\после второй сдачи\англ\7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8194" name="Picture 2" descr="D:\презентация грайнд\после правок\слайды\после второй сдачи\англ\8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218" name="Picture 2" descr="D:\презентация грайнд\после правок\слайды\после второй сдачи\англ\9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644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52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Екран (16:9)</PresentationFormat>
  <Paragraphs>0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21</vt:i4>
      </vt:variant>
    </vt:vector>
  </HeadingPairs>
  <TitlesOfParts>
    <vt:vector size="22" baseType="lpstr"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Sara Yasmeen (Wipro Technologies)</dc:creator>
  <cp:lastModifiedBy>MadArt</cp:lastModifiedBy>
  <cp:revision>2</cp:revision>
  <dcterms:created xsi:type="dcterms:W3CDTF">2010-02-23T11:30:32Z</dcterms:created>
  <dcterms:modified xsi:type="dcterms:W3CDTF">2020-06-15T12:16:33Z</dcterms:modified>
</cp:coreProperties>
</file>